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83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62111C-3F4E-4647-8CC5-109581C69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0366" y="8801057"/>
            <a:ext cx="1495634" cy="30484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D549AB-778C-4848-8430-3D7ADF1AB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7524" y="8820110"/>
            <a:ext cx="1438476" cy="28579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7639DE-94C8-4016-904A-97E18EEAD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0224" y="8820110"/>
            <a:ext cx="1438476" cy="28579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CEED24-4810-4BF7-B1CB-A15311E72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0224" y="8820110"/>
            <a:ext cx="1438476" cy="28579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2E2766-9063-4AEF-AC09-0E7B333B0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4016" y="8801057"/>
            <a:ext cx="1495634" cy="30484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65409D-E443-4250-8470-B6A976045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0366" y="8801057"/>
            <a:ext cx="1495634" cy="30484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656EF8-4969-4591-AD5E-C32F1E846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183" y="4419578"/>
            <a:ext cx="1495634" cy="30484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E04DBE-F56A-4936-9B22-FEE214713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7524" y="8820110"/>
            <a:ext cx="1438476" cy="2857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7A2B44-DF01-47D0-BFB0-B85F57D40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7524" y="8820110"/>
            <a:ext cx="1438476" cy="2857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060290-6E47-4BA2-96AA-2648E19FC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4974" y="8801060"/>
            <a:ext cx="1438476" cy="28579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0B00B0-DCA4-4182-97C2-D7A5A767A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7524" y="8820110"/>
            <a:ext cx="1438476" cy="28579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5EF9F9-DBC1-4181-ACFC-1D6E2B278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7524" y="8858210"/>
            <a:ext cx="1438476" cy="28579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5CDD6D-C9CD-4533-A54A-936231B6C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183" y="4419578"/>
            <a:ext cx="1495634" cy="3048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32A499-B86C-45A6-B5DF-8188CCD9E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30224" y="8820088"/>
            <a:ext cx="1438476" cy="28579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6F9352-25C0-4F9B-A664-AA95DC8B1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7524" y="8820110"/>
            <a:ext cx="1438476" cy="28579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Custom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9</cp:revision>
  <dcterms:created xsi:type="dcterms:W3CDTF">2006-08-16T00:00:00Z</dcterms:created>
  <dcterms:modified xsi:type="dcterms:W3CDTF">2026-04-14T17:53:25Z</dcterms:modified>
</cp:coreProperties>
</file>