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DE21A57-1C70-46EB-80A0-3507627C4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5650" y="8741794"/>
            <a:ext cx="1524000" cy="34505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CA3400-F6DB-4917-B922-6803796ED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2000" y="8834342"/>
            <a:ext cx="1498600" cy="27155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950AB6-4822-409D-B76D-D3808F889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2000" y="8834342"/>
            <a:ext cx="1498600" cy="27155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F64281-8529-4F3D-B63E-924D5D0F4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2000" y="8834342"/>
            <a:ext cx="1498600" cy="27155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C2792D-CAAC-4EB0-B22F-B8B46DA6A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6300" y="8763000"/>
            <a:ext cx="1409700" cy="304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494CF3F-ECA0-4B6F-BA0F-943803C90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0900" y="8801100"/>
            <a:ext cx="1409700" cy="304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83311F-E8BF-4EF2-89E9-3E3A6E241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6300" y="8763000"/>
            <a:ext cx="1409700" cy="304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04F5EB-65C4-4BB4-9F29-37B27F8DA2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6300" y="8763000"/>
            <a:ext cx="1409700" cy="304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A60CB2-0BF8-4A4A-BCCC-F16F9925F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46300" y="8763000"/>
            <a:ext cx="1409700" cy="304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1DBF61-43B7-4A46-A552-B4CC06CB0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2000" y="8834342"/>
            <a:ext cx="1498600" cy="27155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B8C8A0-8934-4959-AA23-1266B938E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2000" y="8834342"/>
            <a:ext cx="1498600" cy="27155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13CF0B-2604-4CE9-99C9-B7BAD1687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2000" y="8834342"/>
            <a:ext cx="1498600" cy="27155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Custom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9</cp:revision>
  <dcterms:created xsi:type="dcterms:W3CDTF">2006-08-16T00:00:00Z</dcterms:created>
  <dcterms:modified xsi:type="dcterms:W3CDTF">2026-04-14T17:50:08Z</dcterms:modified>
</cp:coreProperties>
</file>