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F4358F-A24B-4821-965A-A541E3ED7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5CF50-C317-4A3D-9405-311EB8F1C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3286" y="8829660"/>
            <a:ext cx="1332714" cy="25719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56A23A-EE3C-4C31-A8FB-9911617DB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CFE6A0-2911-4303-A7B2-D26086872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3286" y="8829660"/>
            <a:ext cx="1332714" cy="25719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8CB2939-9D23-406F-AF69-5359BDA575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14328B-BD9D-4FCE-8E8D-192EA3984E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3286" y="8829660"/>
            <a:ext cx="1332714" cy="25719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E17ACE-9790-4D8A-B72B-BF9C232FE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A420A7-A578-4E78-9BEE-163916E1B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798C29-3FC5-4C7C-8EAA-3995C030C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6EDB65-2098-41EB-AA3D-3520B77E9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F63D12-2588-4B2A-BE93-8282B3C987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76CD1D1-0787-4622-B8FF-CC79B2BC53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7A0B19-7A3E-4850-8CD4-0399B66EF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C889654-3504-4461-8612-18E4A115F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64FC367-3AEB-460E-B677-6A2E44DF6D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5900" y="8799195"/>
            <a:ext cx="2044700" cy="30670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7</cp:revision>
  <dcterms:created xsi:type="dcterms:W3CDTF">2006-08-16T00:00:00Z</dcterms:created>
  <dcterms:modified xsi:type="dcterms:W3CDTF">2026-04-14T17:47:59Z</dcterms:modified>
</cp:coreProperties>
</file>