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E4BB5A-1723-4B4B-A12A-779959BDB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9800" y="8767750"/>
            <a:ext cx="1209223" cy="3191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EEC510-0D3B-4EDC-9445-B6C10BC0F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8048" y="8762968"/>
            <a:ext cx="1447952" cy="30483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73BC2B-7EAB-4CFC-9C4B-C6E3AD8FB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8048" y="8762968"/>
            <a:ext cx="1447952" cy="30483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8BE411-4E3C-4069-A7C9-1B0DA4353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9800" y="8788400"/>
            <a:ext cx="1346200" cy="24476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F9DC8E-C362-47D4-BE53-0A25C07B5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9800" y="8788400"/>
            <a:ext cx="1346200" cy="2447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A005F2-6806-442F-A0C7-545040176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0" y="8801100"/>
            <a:ext cx="1155698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066EA8-5975-4082-ADBC-A1045EFB6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1430" y="8742068"/>
            <a:ext cx="1314570" cy="34478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10D8F7-C727-4E38-B302-4488C540D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3600" y="8730119"/>
            <a:ext cx="1295400" cy="37578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96F34-626A-4776-86C0-ED1EDD4BF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8048" y="8762968"/>
            <a:ext cx="1447952" cy="30483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AAF1E6-7411-47D4-87FD-115B0E84C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8048" y="8762968"/>
            <a:ext cx="1447952" cy="30483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4AFE2F-60F8-473E-B4C8-B7451D4B2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8048" y="8762968"/>
            <a:ext cx="1447952" cy="30483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Custom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5</cp:revision>
  <dcterms:created xsi:type="dcterms:W3CDTF">2006-08-16T00:00:00Z</dcterms:created>
  <dcterms:modified xsi:type="dcterms:W3CDTF">2026-04-14T17:50:19Z</dcterms:modified>
</cp:coreProperties>
</file>