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762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87038-2C3B-4B86-8AFC-A73EAE36A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34" y="87819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71AB6-A521-4208-AFB9-A4D6B88BC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34" y="87438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D9322-C057-4295-9754-6409941EC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991" y="8811028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07B05-0056-492D-B45B-035A2628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648" y="87819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4957B-490E-41E5-8873-5E0C5A42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200" y="87819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C0016-C67E-4C22-B0F1-FF470323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0" y="8811028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1AB19-A933-4C4D-8C30-EAA6DEF9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34" y="87438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A678B-75F5-4100-BDC6-DAA3A9B1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867" y="4390999"/>
            <a:ext cx="1724266" cy="36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CE38D2-FDBB-467E-A2EF-D8DAC21F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34" y="8711242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A0E31-5A2E-4B6C-9C1C-AA573AF7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200" y="8840056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E1E4E-A08C-4A13-83F4-6C1F37212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34" y="87819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3DAF3-BE07-443C-9A02-2AC31621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991" y="87438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7DD2B-59D4-42D1-81C3-72AB968F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4477" y="8774742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603FE-9DD1-4E41-B30F-0E592B34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991" y="87438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42829-9355-4D8C-B8D9-8662A0A00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200" y="87692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DC60A-3A81-4BD5-9452-FDDAEC25D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5363" y="8743899"/>
            <a:ext cx="1724266" cy="362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2006-08-16T00:00:00Z</dcterms:created>
  <dcterms:modified xsi:type="dcterms:W3CDTF">2026-04-14T17:51:36Z</dcterms:modified>
</cp:coreProperties>
</file>