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-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bizfirstai.com/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0D7F84-8EDD-859C-C769-50E7BCE95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957">
            <a:off x="11161349" y="2070417"/>
            <a:ext cx="4267200" cy="1239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A1A2C0-A956-98D8-89C1-0E54A2775F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292" y="8686800"/>
            <a:ext cx="1481908" cy="43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11C58D-FA1B-4CD3-E909-DFCB319A96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292" y="8686800"/>
            <a:ext cx="1481908" cy="43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5448C7-F816-0256-80C7-4467AA2D6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292" y="8686800"/>
            <a:ext cx="1481908" cy="43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5D5D7-B6D1-B3A9-EDB2-A878B92EF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292" y="8686800"/>
            <a:ext cx="1481908" cy="43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2ADA8B-FF3C-14F6-C1F8-FA50B96493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292" y="8686800"/>
            <a:ext cx="1481908" cy="43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0ED1F0-9B5B-E29E-00D3-1F3136587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292" y="8686800"/>
            <a:ext cx="1481908" cy="43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F34D09-BE74-7D32-DBB8-F712811DD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292" y="8686800"/>
            <a:ext cx="1481908" cy="43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B23239-9F7D-4644-8251-55ACCA8AA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0" y="2819400"/>
            <a:ext cx="4267200" cy="1239903"/>
          </a:xfrm>
          <a:prstGeom prst="rect">
            <a:avLst/>
          </a:prstGeom>
        </p:spPr>
      </p:pic>
      <p:sp>
        <p:nvSpPr>
          <p:cNvPr id="6" name="Rectangle 5">
            <a:hlinkClick r:id="rId5"/>
            <a:extLst>
              <a:ext uri="{FF2B5EF4-FFF2-40B4-BE49-F238E27FC236}">
                <a16:creationId xmlns:a16="http://schemas.microsoft.com/office/drawing/2014/main" id="{07D2C763-A899-B89B-C9F0-BB2A8DD8DB0D}"/>
              </a:ext>
            </a:extLst>
          </p:cNvPr>
          <p:cNvSpPr/>
          <p:nvPr/>
        </p:nvSpPr>
        <p:spPr>
          <a:xfrm>
            <a:off x="5918200" y="7620000"/>
            <a:ext cx="449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www.BizFirstAi.com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20784C-B70B-DCC8-3308-CDD515484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292" y="8686800"/>
            <a:ext cx="1481908" cy="43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A819A0-EF1E-558B-49A4-0A9D839EBA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292" y="8686800"/>
            <a:ext cx="1481908" cy="43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EB3859-627C-BBD0-01D9-91E1C5B0D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292" y="8686800"/>
            <a:ext cx="1481908" cy="43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EEE89F-5A7A-DCBA-3ED2-D0AA2BDB2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292" y="8686800"/>
            <a:ext cx="1481908" cy="43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E3947B-96D8-DEFE-D85E-36B6763B6F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292" y="8686800"/>
            <a:ext cx="1481908" cy="43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1C4B03-1CAC-BCF3-E441-28CAA837D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292" y="8686800"/>
            <a:ext cx="1481908" cy="43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3A7C6C-14F6-8B05-68A3-90058AC14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292" y="8686800"/>
            <a:ext cx="1481908" cy="43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D09877-2459-D321-9DF5-77309FBA414A}"/>
              </a:ext>
            </a:extLst>
          </p:cNvPr>
          <p:cNvSpPr/>
          <p:nvPr/>
        </p:nvSpPr>
        <p:spPr>
          <a:xfrm>
            <a:off x="12623800" y="3124200"/>
            <a:ext cx="2286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E99BAA-0645-8E6B-23EA-B357D15291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292" y="8686800"/>
            <a:ext cx="1481908" cy="43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</Words>
  <Application>Microsoft Office PowerPoint</Application>
  <PresentationFormat>Custom</PresentationFormat>
  <Paragraphs>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binoy jose</dc:creator>
  <cp:lastModifiedBy>binoy jose</cp:lastModifiedBy>
  <cp:revision>4</cp:revision>
  <dcterms:created xsi:type="dcterms:W3CDTF">2006-08-16T00:00:00Z</dcterms:created>
  <dcterms:modified xsi:type="dcterms:W3CDTF">2026-04-07T17:34:05Z</dcterms:modified>
</cp:coreProperties>
</file>