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01402-C2F2-5DBB-2A04-C71172875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791200"/>
            <a:ext cx="5954410" cy="1730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52918-D1F2-CF35-1CA6-F8D112A1C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10EB2E-3733-3EFF-376D-033ABC3AB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03C3B-8B30-B866-71CB-89DF74ADD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5E584-491F-3014-3CB5-AC1727B6D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9D4369-554C-5F8A-97E3-01E48F0AC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911742-EA37-5641-ED75-A3EAA4351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82A301-2CF4-40DA-869C-BEBD3951C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000F35-9BD6-8F39-1BFF-4A5B7E02F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8BD44-6C1C-CD5F-8C88-AB1B603B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911701-FE8E-5F0D-73CF-3B8FF7F9F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CBF7F3-D2FC-9379-6BE1-BAEC24EA70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6C3E4-7F16-652E-FF8F-FE06D3AEE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binoy jose</dc:creator>
  <cp:lastModifiedBy>binoy jose</cp:lastModifiedBy>
  <cp:revision>2</cp:revision>
  <dcterms:created xsi:type="dcterms:W3CDTF">2006-08-16T00:00:00Z</dcterms:created>
  <dcterms:modified xsi:type="dcterms:W3CDTF">2026-04-07T17:44:45Z</dcterms:modified>
</cp:coreProperties>
</file>