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4E1B53-A247-1E1E-4D65-DDA572D89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0"/>
            <a:ext cx="5954410" cy="1730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10604A-4091-1265-0FC4-9C341E3573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C157D6-9BC3-A7A4-75C5-ADA6110FB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5D1AED-0344-09A8-1621-DF27A21E2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67F574-A086-2C74-3ACB-EF6D1FB1B6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D943B5-CD09-C0FB-DBE2-09CB2FDE43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375A22-1C32-C217-2DEC-B44210F63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DF5E3D-3962-5069-0297-AF46C9EAF2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368B42-17F0-BC73-86B9-68E86539F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C8DA94-6C9C-4FDA-73B4-3F75910E00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241710-15C7-CCAF-854D-6CA3C1A4B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5E5EDD-0B32-A95B-11C5-E3E34D724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A00A11-8D3B-D423-353C-646A543DA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8A2E1D-03D2-F828-C6B6-F1043B392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745" y="8860612"/>
            <a:ext cx="1385455" cy="28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binoy jose</dc:creator>
  <cp:lastModifiedBy>binoy jose</cp:lastModifiedBy>
  <cp:revision>2</cp:revision>
  <dcterms:created xsi:type="dcterms:W3CDTF">2006-08-16T00:00:00Z</dcterms:created>
  <dcterms:modified xsi:type="dcterms:W3CDTF">2026-04-08T20:48:40Z</dcterms:modified>
</cp:coreProperties>
</file>