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7EF46E-B983-15F5-4D8C-822164053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74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EFACC2-45C8-B977-FD7A-E98F44BF2A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74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F0DB9B-6C62-6F07-A20C-8276B5315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74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D3C716-5F54-6977-6094-C8C66611C8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74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6425CD-67A5-072F-5D97-D6177EB86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74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B51536-0522-C333-3AE9-0EAB4DACA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74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E02C44-866C-31C6-3D3D-3BDAAC352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74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4DAE0F-9E6F-1F5F-52DF-2278F3EB9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74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BAE39F-7346-A43C-0443-905F13BDE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74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DFA4D5-9C2A-9138-0F74-ED756FB8C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74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B6821E-2C3E-F1F9-219A-138ED9A2B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74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4DF423E-5615-DDFA-5DE6-182EFF970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74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6DD366-F117-6E23-ABE0-73CD956F3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74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AB8283-5B49-F5D6-0946-80317E894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74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C969CC-E630-C320-E0D7-75D86F7B1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3740" y="8848725"/>
            <a:ext cx="1562100" cy="2571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binoy jose</cp:lastModifiedBy>
  <cp:revision>2</cp:revision>
  <dcterms:created xsi:type="dcterms:W3CDTF">2006-08-16T00:00:00Z</dcterms:created>
  <dcterms:modified xsi:type="dcterms:W3CDTF">2026-04-14T22:53:22Z</dcterms:modified>
</cp:coreProperties>
</file>