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5097" autoAdjust="0"/>
  </p:normalViewPr>
  <p:slideViewPr>
    <p:cSldViewPr>
      <p:cViewPr varScale="1">
        <p:scale>
          <a:sx n="63" d="100"/>
          <a:sy n="63" d="100"/>
        </p:scale>
        <p:origin x="110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260B6-E64F-4C24-8C89-EBD8EAAF856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D625D-31DD-4F98-A88B-FD90ABFA6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67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D625D-31DD-4F98-A88B-FD90ABFA66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A94136-3B94-45DC-AA71-0EF9D5CD1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2409" y="8867775"/>
            <a:ext cx="1552575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45CF02-8487-CA01-7F38-65B27C7C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250C93-EBA0-CC7D-1A95-10A83203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524147-2F3C-2690-61F4-28572CCC8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B463D-17E6-9269-FE8F-436AC53D7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D5791-1DB4-2EF0-F9EB-A3B9813C5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802835-3E8A-937F-FE43-47E3B8E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28DC8-DBCF-3373-D623-09B8D4A24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89584-8F5E-3E7D-0936-CA109EAA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2409" y="8867775"/>
            <a:ext cx="1552575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3030A-BCDA-E699-BA9A-4C1B66120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A3CBF7-B1C2-8F56-A09B-F679087D6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AA121A-B308-FCAB-9EA4-23515888B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1600DD-C50F-8C1F-267D-8AA9F1D92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66925-F634-381D-ED4D-25FBC292B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BF373-177C-FDC9-B02B-0B5FACCBF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C4A025-89F3-7D3D-CCBD-59D0FA064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750" y="8867775"/>
            <a:ext cx="1619250" cy="238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Custom</PresentationFormat>
  <Paragraphs>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binoy jose</dc:creator>
  <cp:lastModifiedBy>binoy jose</cp:lastModifiedBy>
  <cp:revision>3</cp:revision>
  <dcterms:created xsi:type="dcterms:W3CDTF">2006-08-16T00:00:00Z</dcterms:created>
  <dcterms:modified xsi:type="dcterms:W3CDTF">2026-04-14T22:59:04Z</dcterms:modified>
</cp:coreProperties>
</file>