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1E875B-6D9F-FE78-60AC-7F176A2F4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96C8E9-37D1-87D8-B3DA-541936097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C31DBF-6F3E-16A6-D2DE-A096488D9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C2CEC1-2AD3-617C-65CC-9B519BC15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72DF6C-F2CF-2BFC-9C6B-5B9903E8A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FBEDAC-B1BE-5122-6A71-BAABEDD61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6035AC-9AD3-7D0C-C1CD-D1A91DCA0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FEABD0-8551-3692-5586-0144417CD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CA8F70-2CB9-EC20-994C-78C2C5F76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4D70F8-3157-7A9E-F9CB-AF4554236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3F4CC-4693-1FD4-546D-9D72EEBAF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B9D5BC-F7B8-4D9F-75D7-1A534E045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BBED05-E81E-611F-402E-2734404B1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0" y="8848725"/>
            <a:ext cx="1562100" cy="257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C87F9E-0E92-E847-800B-71E15E568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0" y="8024812"/>
            <a:ext cx="1854200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E0A881-0AA8-EC4A-C11E-6CE33E121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0" y="8848725"/>
            <a:ext cx="1562100" cy="257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E3429-146B-6327-A0D2-064C33918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800" y="8382000"/>
            <a:ext cx="1562100" cy="7239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Custom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binoy jose</cp:lastModifiedBy>
  <cp:revision>2</cp:revision>
  <dcterms:created xsi:type="dcterms:W3CDTF">2006-08-16T00:00:00Z</dcterms:created>
  <dcterms:modified xsi:type="dcterms:W3CDTF">2026-04-14T22:55:09Z</dcterms:modified>
</cp:coreProperties>
</file>