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9" d="100"/>
          <a:sy n="59" d="100"/>
        </p:scale>
        <p:origin x="840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4/14/2026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D7658D4-FE08-4994-4BE3-850074864A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D5ABD0-04B1-CDA1-41DE-715A20BC2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5CA16F3-135B-FFCF-D4FB-F28E42F291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40CB1E7-BF43-985B-BDA0-43DB7E2F04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F38591D-C757-8CEE-88A8-8C10C9D8B5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561712F-4FDF-7991-FFB2-727330F642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A01C004-1458-2867-EFF1-243DE4015F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7924FF9-807C-BD4D-295C-07A5242DD7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BD25FE3-C5E1-82C2-F468-5D3800D94E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5C08ACFA-BEF3-704B-6F73-8B0CC3185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06232-726B-F35D-50E9-B6631340D7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9C1375D-0C6E-529B-7213-4DF3485C06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628F3F1-1FFA-F8D7-0C1C-C8F14D2E7A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E715A02-145B-1555-642D-70E3C9551C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2925" y="8839200"/>
            <a:ext cx="1743075" cy="1905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7" baseType="lpstr"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binoy jose</cp:lastModifiedBy>
  <cp:revision>2</cp:revision>
  <dcterms:created xsi:type="dcterms:W3CDTF">2006-08-16T00:00:00Z</dcterms:created>
  <dcterms:modified xsi:type="dcterms:W3CDTF">2026-04-14T23:00:33Z</dcterms:modified>
</cp:coreProperties>
</file>