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1BDBC-A03D-5AB8-C465-7F1898B3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B6296-A26D-099F-D90F-A1EFBFF8A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B5610-A6F0-B387-9F19-C363072F0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297757-BA81-7498-E2A6-C526CF8A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8E1C7-502A-AA77-0AFE-52F4ADB69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C29D8-95A0-E8B6-B3F1-10B5D925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67E89C-111F-59B1-CBDC-0986CC96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5EBDC-23D4-DCE8-5BA5-1CF218121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0790C-444A-46AB-C29C-75155BF3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AE9FE-16A3-4A5E-57F6-32A1F0DFC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88DA-BCB2-73E2-3B78-D9BF0E81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3C613-6165-01E1-EE63-6A070194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4F2-8174-4BE5-9E31-E3BA3F9DF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9AD66-ED7E-0A14-5FBB-B2DDBD94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927A2-7C42-BCF7-B000-BDD93807A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33475" cy="180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binoy jose</cp:lastModifiedBy>
  <cp:revision>2</cp:revision>
  <dcterms:created xsi:type="dcterms:W3CDTF">2006-08-16T00:00:00Z</dcterms:created>
  <dcterms:modified xsi:type="dcterms:W3CDTF">2026-04-14T02:39:48Z</dcterms:modified>
</cp:coreProperties>
</file>