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AC120-D55C-A7A4-7559-CE1CDAE1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4400" y="8820150"/>
            <a:ext cx="1371600" cy="285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3BB89B-FBC8-CC72-AB31-D073E0379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D5394-0FFF-7578-B0B0-40E237A1C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EED621-F13C-1C80-237D-30D0B8080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7D4CB-F49F-9E8F-1A71-CAC2634FF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5999" y="8839200"/>
            <a:ext cx="1202865" cy="2405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3E72F-5264-BB5E-AA40-75B3BFE70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C511E2-FDA3-0582-3E9D-E0996132A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D227B-14C0-6423-9A62-3A9F1669F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999" y="8839200"/>
            <a:ext cx="1202865" cy="2405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9A090F-F752-695F-376D-7DF78470A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600" y="8839200"/>
            <a:ext cx="1019175" cy="161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83989-24FD-37DA-283F-4EA659AF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071" y="8839199"/>
            <a:ext cx="10191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29A745-317E-0BA3-D726-F30CDBAD5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600" y="8839200"/>
            <a:ext cx="1019175" cy="161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F3BEE3-B74D-A962-A387-B2236D87B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7071" y="8839199"/>
            <a:ext cx="1019175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E58E3-5C4F-627D-0432-66DD146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312" y="4491037"/>
            <a:ext cx="1095375" cy="161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7733A-1D13-5536-769B-BA718933D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5999" y="8839200"/>
            <a:ext cx="1202865" cy="2405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D050B-3919-F734-CFD4-498B76007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999" y="8839200"/>
            <a:ext cx="1202865" cy="2405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D0850A-04F3-1741-826F-C5485FD99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19E38-E3F2-E4CC-B85A-AABC211F6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4C177-2C79-0217-D10F-2F5CE9EA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52307-5EFB-65E0-437E-FFDD556C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546" y="8839200"/>
            <a:ext cx="1266825" cy="2000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binoy jose</cp:lastModifiedBy>
  <cp:revision>2</cp:revision>
  <dcterms:created xsi:type="dcterms:W3CDTF">2006-08-16T00:00:00Z</dcterms:created>
  <dcterms:modified xsi:type="dcterms:W3CDTF">2026-04-14T02:49:48Z</dcterms:modified>
</cp:coreProperties>
</file>