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48F9B-BCA6-9D13-CC4F-E4624D78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B262E4-9927-7B2B-1479-ABBD4CE96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7C483B-F1CD-7D35-3460-FF051D49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13D324-65B0-E8A6-AEA6-70DCF28BC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4AFDDE-D2AE-E4CE-05A4-49E71DC00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63309-03A6-E2DD-5794-D0856F08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E07E9-4A80-48D5-B8C2-E00735748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361987-EBC6-5CD2-557D-7A0961822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24D1CB-3489-CDBE-1AAD-4B634BA36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E980D4-B3AD-AA00-02D2-9EED0F835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4859E5-2840-B54D-22E7-E27E82AE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B207A-2AFD-F2F0-1653-A5FDF3932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610600"/>
            <a:ext cx="1867988" cy="4669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E715C-3E57-566B-9C51-655FDDFAD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DD119A-1D5F-EDFF-BCB3-85FC3E57D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6B348-469D-8040-AE46-42C688F88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0200" y="8839200"/>
            <a:ext cx="1905000" cy="2000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binoy jose</dc:creator>
  <cp:lastModifiedBy>binoy jose</cp:lastModifiedBy>
  <cp:revision>3</cp:revision>
  <dcterms:created xsi:type="dcterms:W3CDTF">2006-08-16T00:00:00Z</dcterms:created>
  <dcterms:modified xsi:type="dcterms:W3CDTF">2026-04-14T14:22:09Z</dcterms:modified>
</cp:coreProperties>
</file>