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D5632-C6D0-2B31-2547-7451B596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D9F823-DCF3-8E9B-6238-25A5E998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87420-133C-CD57-1E9F-32F4F59B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43B01-2BBE-39C6-8D7E-2392FA1DF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50A3E-4E0B-0B00-77A1-ED0251A3C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A2D48-B6D2-5D1F-3639-7C2DF8414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837DF-1CBF-4D1A-74D6-8583A334D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B6A2B-5AC2-1108-6071-6458A669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674302-A075-4B5E-469D-16AF57DB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37F37-5D40-E931-53F5-8A2C3FB96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5FD2C7-B2C8-501C-1FB7-892E7137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39200"/>
            <a:ext cx="1171575" cy="1619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binoy jose</dc:creator>
  <cp:lastModifiedBy>binoy jose</cp:lastModifiedBy>
  <cp:revision>2</cp:revision>
  <dcterms:created xsi:type="dcterms:W3CDTF">2006-08-16T00:00:00Z</dcterms:created>
  <dcterms:modified xsi:type="dcterms:W3CDTF">2026-04-14T02:38:14Z</dcterms:modified>
</cp:coreProperties>
</file>